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00F696-AB5E-164E-9317-B5F3852BB7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911911-905B-E4C8-8F4A-9739AE498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D0989C-BD70-AAAC-6C8D-3F449CBD9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F74A0E-DD8A-C068-3676-C4C5A8440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B0E51C-04D6-3561-9C7A-855DDF432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805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BBC5F8-F008-8F5A-6948-FEF46CF3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A31954-488A-1228-A8B5-757F0BB78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605BFE-723A-C003-76AC-588214942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2971C6-4EC4-3715-8D58-DDAF86A85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A907CC-81F8-90CE-9831-F16EE9E5C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803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69D40C-86EA-8D3D-F425-8F453E86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A436E4-C0F2-C2D1-130D-91B59CF3D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16E1D3-C1A4-7593-D32F-5CD67BD03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36B90C-067B-ADFA-03D5-396C1B024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ED7519-4B45-C6E7-F953-048B2E8F2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648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10F9AD-CDF6-3F73-4C39-741466318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EFE21-F50D-BB04-B81C-56562D4EFC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1AE7C07-A22C-5C04-6B9C-6686AFADD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54F163-2451-D0C0-15BE-E6810388D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3903A0-91C0-CC1C-A9BE-CE51C6DB0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FC15D9B-6149-C474-C096-D72DB76F4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6491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E0C910-C54E-762D-B8F1-90211A00C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D65978-B4DB-EC61-3967-9E15E08AC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E741B01-53CD-30A2-3B18-4E1258BF1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5570AF4-F64E-BCAA-5F0F-129B75348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15EB6CB-9FB6-EA1C-3925-48A7488BD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B47544-7BFA-158D-1F9C-FF5F6924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8806AD4-948E-60EE-A13F-D47ADAD99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7A65B54-0CCB-3975-C2A6-855FDB95C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0611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E65ADC-9347-EB7C-0AFF-39BD6263B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E9AE0F-0910-1AAD-0CEE-54E943252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A097AC-4560-3596-E067-751C33A2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BA0C1A7-9EB1-3140-1639-C7AA17372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3011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278C19C-0C3B-BAA1-EEFE-4E66D743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B3A3040-286F-CBDE-E42C-D8CBE8929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F4499A6-BB6E-5787-E033-A12A83764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2739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47987E-7324-DA9C-7926-0BF3AD481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CE90CF-DCF3-2EE5-042A-A37F52480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B435F3-50CF-336E-1641-0B0A25033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F41F141-C208-21CB-BAA2-A87E60EFD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88128F-6EAA-5EEC-7CB2-A75118C41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FD6A54-55AC-9298-B2A0-3897FF44A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580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EE429-A644-CFB0-3D9A-F38425B1C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C0F91B9-58FB-9E64-DBB8-A6723C4420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4874EA-37E3-8D9B-1FD5-CB359194B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7ADB72A-D2DE-561A-9897-5FA3F397D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AD1056-CF6A-5CBC-E83B-312B9FEA1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2D70D0-BD7E-EBF0-E86A-DCD26A024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546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C2026B-B60E-1D34-9674-7E101D693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3EFF3F5-CB65-7F62-AB13-14D67BD84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D5EE4E-8062-A874-E6DB-C6C15735E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F422B4-CC0F-073B-323F-8B89670D2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25DBEF-14F6-8A3B-3BC5-3B1A1D648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1444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8D2E74E-10EE-1F82-C317-F5403BC1D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8C04A4-D647-6099-B1BB-0136B75D8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FE46D5-8F00-9325-62FC-431DDFD1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98FF7D-DDF5-804E-5581-7DCB75DE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2C630C-DC7C-7041-800E-2879EF6F6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33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417A0DF-E265-B66F-52F5-411DA771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A3492B-1C13-8127-3ABC-B73E3C576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58CE0D-D8D1-F657-6070-71699E89D0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F6C84-A194-43C9-A812-D537D679DAFA}" type="datetimeFigureOut">
              <a:rPr lang="pt-BR" smtClean="0"/>
              <a:t>08/10/2025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833704-5D82-EBE0-EDBB-2E25DB2A2A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4E1834-D30B-6C78-3C21-40A9B8D023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4082F-D0BA-4C45-A165-0B376FECD7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051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211FFDC-A43D-D0EC-8A33-3544790923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63" t="17937" r="38326" b="8095"/>
          <a:stretch>
            <a:fillRect/>
          </a:stretch>
        </p:blipFill>
        <p:spPr>
          <a:xfrm>
            <a:off x="4256314" y="112896"/>
            <a:ext cx="4027714" cy="663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988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Flávia Aquino</dc:creator>
  <cp:lastModifiedBy>Flávia Aquino</cp:lastModifiedBy>
  <cp:revision>1</cp:revision>
  <dcterms:created xsi:type="dcterms:W3CDTF">2025-10-08T23:11:05Z</dcterms:created>
  <dcterms:modified xsi:type="dcterms:W3CDTF">2025-10-08T23:13:47Z</dcterms:modified>
</cp:coreProperties>
</file>